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25" d="100"/>
          <a:sy n="125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2EE74-8183-9D48-8445-4D2C9B29BA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B8529-7D64-6946-8597-85F5FDC718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2731736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33379-1FCE-0E4E-A43E-12844DCDB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6C0BA-12BC-4449-97BF-888DAF8AB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es1t</a:t>
            </a:r>
          </a:p>
        </p:txBody>
      </p:sp>
    </p:spTree>
    <p:extLst>
      <p:ext uri="{BB962C8B-B14F-4D97-AF65-F5344CB8AC3E}">
        <p14:creationId xmlns:p14="http://schemas.microsoft.com/office/powerpoint/2010/main" val="501719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3D83C-C5EC-4D48-8F8A-81BC7266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21DA0-7136-284D-ABBE-1FFF5B4E6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74369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E2495-1B79-2046-938E-0069A160F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AE689-A932-EE42-8D00-AA264A8CD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7778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27076-DD97-D743-A3A7-B5657439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B1C10-C504-4448-AFD6-797AB8302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77670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0</TotalTime>
  <Words>6</Words>
  <Application>Microsoft Macintosh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MS Shell Dlg 2</vt:lpstr>
      <vt:lpstr>Wingdings</vt:lpstr>
      <vt:lpstr>Wingdings 3</vt:lpstr>
      <vt:lpstr>Madison</vt:lpstr>
      <vt:lpstr>test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Microsoft Office User</dc:creator>
  <cp:lastModifiedBy>Microsoft Office User</cp:lastModifiedBy>
  <cp:revision>1</cp:revision>
  <dcterms:created xsi:type="dcterms:W3CDTF">2022-01-20T10:48:20Z</dcterms:created>
  <dcterms:modified xsi:type="dcterms:W3CDTF">2022-01-20T10:48:34Z</dcterms:modified>
</cp:coreProperties>
</file>